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6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7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8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5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4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0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5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0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11C2A-317A-4771-9DC0-7873AA1EEBC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6C76-108A-46C4-8B52-316045A3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5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194457"/>
            <a:ext cx="8490271" cy="6471814"/>
            <a:chOff x="3372894" y="157586"/>
            <a:chExt cx="5428417" cy="3568208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30" r="-1" b="33621"/>
            <a:stretch/>
          </p:blipFill>
          <p:spPr bwMode="auto">
            <a:xfrm>
              <a:off x="3372894" y="157586"/>
              <a:ext cx="5428417" cy="3568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0926">
              <a:off x="6066345" y="2483605"/>
              <a:ext cx="987852" cy="212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609600" y="6172200"/>
            <a:ext cx="3200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Factory Under Construction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PB000004</dc:creator>
  <cp:lastModifiedBy>PB000004</cp:lastModifiedBy>
  <cp:revision>1</cp:revision>
  <dcterms:created xsi:type="dcterms:W3CDTF">2018-09-10T10:35:41Z</dcterms:created>
  <dcterms:modified xsi:type="dcterms:W3CDTF">2018-09-10T10:37:58Z</dcterms:modified>
</cp:coreProperties>
</file>